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94568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8FCE9C-DB6C-4EA4-A5E7-621D184C8D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E444DD5-54E2-4A0E-9420-D42F55810D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520B9EA-FBED-46A9-8041-6EB1C0A3A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D2B1A-91EE-4A87-BF3B-E9C49FD81D2A}" type="datetimeFigureOut">
              <a:rPr lang="de-CH" smtClean="0"/>
              <a:t>06.08.2026</a:t>
            </a:fld>
            <a:endParaRPr lang="de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88D9015-4C6A-4149-A9E2-466D6A924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0E41B06-3187-44EF-887A-311B8E532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FB79C-1CA4-4691-A44C-F8C399A08DB2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486061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E8CD64-332A-4AC0-BE5E-CB890C3D4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DF6A4CD-C1D4-43E0-B8B1-9A8DB04888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C17F87F-7EE0-4411-AC59-A3DA37D76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D2B1A-91EE-4A87-BF3B-E9C49FD81D2A}" type="datetimeFigureOut">
              <a:rPr lang="de-CH" smtClean="0"/>
              <a:t>06.08.2026</a:t>
            </a:fld>
            <a:endParaRPr lang="de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9480A25-1327-4043-9DF2-1FE361935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C0271FB-9459-4CBA-8BD1-AE15F8C68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FB79C-1CA4-4691-A44C-F8C399A08DB2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405793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CCD9F407-D15A-4A78-BDE6-E490BDA86C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109C673-6DDA-4062-8FE5-24FA91FB94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D97E369-B4C6-4B3F-BA8C-3524F8FF4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D2B1A-91EE-4A87-BF3B-E9C49FD81D2A}" type="datetimeFigureOut">
              <a:rPr lang="de-CH" smtClean="0"/>
              <a:t>06.08.2026</a:t>
            </a:fld>
            <a:endParaRPr lang="de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D35699E-40F1-40DF-9E1A-A0C07967A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252EC82-6FAC-4F78-BBAA-FDF999846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FB79C-1CA4-4691-A44C-F8C399A08DB2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555741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09E3C0-CA46-4D15-B543-371D06E6D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645A3F8-7883-426D-9DFE-5BFB638F8A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36B9FBB-9438-4C5D-B41B-2EAB4C108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D2B1A-91EE-4A87-BF3B-E9C49FD81D2A}" type="datetimeFigureOut">
              <a:rPr lang="de-CH" smtClean="0"/>
              <a:t>06.08.2026</a:t>
            </a:fld>
            <a:endParaRPr lang="de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679D153-EBBD-419C-A3D9-638304C33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7EFA45C-9DBD-433A-8191-F41E50D73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FB79C-1CA4-4691-A44C-F8C399A08DB2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195035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A5A344-ED25-4C06-891B-133B8B28C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40AD8AF-3430-4BAA-ABE9-D99AF8B9F3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B4BD6FE-4C3C-409B-82E2-068118FFE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D2B1A-91EE-4A87-BF3B-E9C49FD81D2A}" type="datetimeFigureOut">
              <a:rPr lang="de-CH" smtClean="0"/>
              <a:t>06.08.2026</a:t>
            </a:fld>
            <a:endParaRPr lang="de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92317D2-9E42-49AF-A034-62A790FF9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D13C5F7-8805-4D65-803D-EDCE6C5FD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FB79C-1CA4-4691-A44C-F8C399A08DB2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032613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DB9813-A5AE-47CC-94A0-88B7DB36F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08D664B-A0B8-4F58-B700-1B6A2C2241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B5113F3-D80F-491E-9B2B-657E977F76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8A62886-D6DE-420F-841C-1AA0AC4DB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D2B1A-91EE-4A87-BF3B-E9C49FD81D2A}" type="datetimeFigureOut">
              <a:rPr lang="de-CH" smtClean="0"/>
              <a:t>06.08.2026</a:t>
            </a:fld>
            <a:endParaRPr lang="de-CH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5CED970-395C-4A33-8C9B-A01D32B0F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7E7ED3F-33BA-48BB-AFEC-44BB0D1D7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FB79C-1CA4-4691-A44C-F8C399A08DB2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610594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31C3B6-DA54-4B19-AF66-7C1308C8F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F9FD79A-FFC5-4592-A05B-E77B12A946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652FB77-17B3-432F-B5AD-1467C4DDB3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2060A5A-DA6C-4F25-AF27-9530A6D9CD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F04A281-0F92-47BA-B2DA-48B8A67741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8F5350C2-95E4-43FE-9FEA-164CAA18D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D2B1A-91EE-4A87-BF3B-E9C49FD81D2A}" type="datetimeFigureOut">
              <a:rPr lang="de-CH" smtClean="0"/>
              <a:t>06.08.2026</a:t>
            </a:fld>
            <a:endParaRPr lang="de-CH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B1CA338-E50B-4740-AEEA-ED8F62DD5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C1780C4-1E6B-4037-8858-8BA5D275C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FB79C-1CA4-4691-A44C-F8C399A08DB2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39558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1831A3-72F4-42DF-B906-557F369E8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67091A7-A61E-411C-973E-6532B185C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D2B1A-91EE-4A87-BF3B-E9C49FD81D2A}" type="datetimeFigureOut">
              <a:rPr lang="de-CH" smtClean="0"/>
              <a:t>06.08.2026</a:t>
            </a:fld>
            <a:endParaRPr lang="de-CH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3DC7BA4-5B6D-4053-A6F0-CF968C197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6C0E4D6-35A9-4AE7-90F5-D657D5A6A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FB79C-1CA4-4691-A44C-F8C399A08DB2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408952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3E4FE738-B160-4E70-BE35-A581C09DF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D2B1A-91EE-4A87-BF3B-E9C49FD81D2A}" type="datetimeFigureOut">
              <a:rPr lang="de-CH" smtClean="0"/>
              <a:t>06.08.2026</a:t>
            </a:fld>
            <a:endParaRPr lang="de-CH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AE2FD07-11BB-41B3-81B3-81DF7CE42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6B0E14E-264E-4AFC-B4BC-2DEDD530C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FB79C-1CA4-4691-A44C-F8C399A08DB2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621992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17797D-6E94-4A40-8477-A22EC9AF0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270919C-310F-4EAD-AD1A-93FC6D3073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698C08E-8BF5-46CB-88D0-4CD7D30F8C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7DD4B7A-6010-4D4E-ACED-D7500A029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D2B1A-91EE-4A87-BF3B-E9C49FD81D2A}" type="datetimeFigureOut">
              <a:rPr lang="de-CH" smtClean="0"/>
              <a:t>06.08.2026</a:t>
            </a:fld>
            <a:endParaRPr lang="de-CH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FE82F69-194E-4AF1-AC05-4AB449AE2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9E0C488-5117-46CF-B67C-CEE3C45C1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FB79C-1CA4-4691-A44C-F8C399A08DB2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907438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2427EB-1871-4DB7-82D0-C3FBA9DAA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4EBD784B-75DA-43B8-A6FB-26C0956FFB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C3B8AF4-9A2B-4748-A009-C010EF39AD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D636655-D6A5-4971-A94D-E7B22F36C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D2B1A-91EE-4A87-BF3B-E9C49FD81D2A}" type="datetimeFigureOut">
              <a:rPr lang="de-CH" smtClean="0"/>
              <a:t>06.08.2026</a:t>
            </a:fld>
            <a:endParaRPr lang="de-CH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CD49D01-0DA3-4D11-BEB7-D94803892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9258C7F-0F84-4F06-BD5B-46F08B25F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FB79C-1CA4-4691-A44C-F8C399A08DB2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93526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C9716861-4355-4712-9F87-3BB9D798A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40D2C9D-8218-4FF9-B2B6-8E3A2AEE3F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A8C639A-587D-44AC-A087-976818B462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BD2B1A-91EE-4A87-BF3B-E9C49FD81D2A}" type="datetimeFigureOut">
              <a:rPr lang="de-CH" smtClean="0"/>
              <a:t>06.08.2026</a:t>
            </a:fld>
            <a:endParaRPr lang="de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1566524-C5B4-447C-A18A-2A31E2CC8D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4CAE9E1-8CDF-4AF8-9BCE-7FAC5A2072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FFB79C-1CA4-4691-A44C-F8C399A08DB2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74341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5E1263-E360-43B8-B4C5-F36E6258E4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209" y="234893"/>
            <a:ext cx="4917658" cy="872454"/>
          </a:xfrm>
        </p:spPr>
        <p:txBody>
          <a:bodyPr>
            <a:normAutofit fontScale="90000"/>
          </a:bodyPr>
          <a:lstStyle/>
          <a:p>
            <a:r>
              <a:rPr lang="de-CH" sz="3600" dirty="0"/>
              <a:t>Wir garantieren Spass und Fitness!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A62D272-12FA-445B-BFCB-E04B03B48A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992" y="1107348"/>
            <a:ext cx="5897522" cy="3940464"/>
          </a:xfrm>
        </p:spPr>
        <p:txBody>
          <a:bodyPr anchor="t">
            <a:normAutofit fontScale="32500" lnSpcReduction="20000"/>
          </a:bodyPr>
          <a:lstStyle/>
          <a:p>
            <a:pPr marL="0" indent="0">
              <a:spcAft>
                <a:spcPts val="0"/>
              </a:spcAft>
              <a:buNone/>
            </a:pPr>
            <a:endParaRPr lang="de-DE" sz="2400" b="1" dirty="0">
              <a:latin typeface="Comic Sans MS" panose="030F0702030302020204" pitchFamily="66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de-DE" sz="8000" b="1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FÜR SENIORINNEN UND SENIOREN</a:t>
            </a:r>
            <a:endParaRPr lang="de-DE" sz="4300" b="1" dirty="0">
              <a:latin typeface="Comic Sans MS" panose="030F0702030302020204" pitchFamily="66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de-DE" sz="4300" b="1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MIT MOBILISATION, KOORDINATION, PILATES, SPIELE.</a:t>
            </a:r>
          </a:p>
          <a:p>
            <a:pPr>
              <a:spcAft>
                <a:spcPts val="0"/>
              </a:spcAft>
            </a:pPr>
            <a:r>
              <a:rPr lang="de-DE" sz="3700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jeden MONTAG ab 16:15 Uhr, Turnhalle Reinhardweg Halle 1, Kirchberg</a:t>
            </a:r>
          </a:p>
          <a:p>
            <a:pPr>
              <a:spcAft>
                <a:spcPts val="0"/>
              </a:spcAft>
            </a:pPr>
            <a:endParaRPr lang="de-DE" sz="600" dirty="0">
              <a:latin typeface="Comic Sans MS" panose="030F0702030302020204" pitchFamily="66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de-DE" sz="3700" b="1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Kontakt: </a:t>
            </a:r>
          </a:p>
          <a:p>
            <a:pPr>
              <a:spcAft>
                <a:spcPts val="0"/>
              </a:spcAft>
            </a:pPr>
            <a:r>
              <a:rPr lang="de-DE" sz="3700" b="1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Seniorinnen und Senioren</a:t>
            </a:r>
            <a:r>
              <a:rPr lang="de-DE" sz="3700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: H.-P. Mühlemann 079 199 34 94</a:t>
            </a:r>
          </a:p>
          <a:p>
            <a:pPr marL="0" indent="0">
              <a:spcAft>
                <a:spcPts val="0"/>
              </a:spcAft>
              <a:buNone/>
            </a:pPr>
            <a:endParaRPr lang="de-DE" sz="600" dirty="0">
              <a:latin typeface="Comic Sans MS" panose="030F0702030302020204" pitchFamily="66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spcAft>
                <a:spcPts val="1000"/>
              </a:spcAft>
              <a:buNone/>
            </a:pPr>
            <a:r>
              <a:rPr lang="de-DE" sz="4300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Komm vorbei und überzeuge Dich selbst!</a:t>
            </a:r>
          </a:p>
          <a:p>
            <a:pPr marL="0" indent="0">
              <a:spcAft>
                <a:spcPts val="1000"/>
              </a:spcAft>
              <a:buNone/>
            </a:pPr>
            <a:r>
              <a:rPr lang="de-DE" sz="5000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Kostenlos bis Ende Januar 2027!</a:t>
            </a:r>
          </a:p>
          <a:p>
            <a:pPr marL="0" indent="0">
              <a:spcAft>
                <a:spcPts val="1000"/>
              </a:spcAft>
              <a:buNone/>
            </a:pPr>
            <a:r>
              <a:rPr lang="de-DE" sz="4900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Wir bieten Spass, Bewegung, Spiel, Gemeinschaft </a:t>
            </a:r>
            <a:r>
              <a:rPr lang="de-DE" sz="490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und ganz </a:t>
            </a:r>
            <a:r>
              <a:rPr lang="de-DE" sz="4900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nebenbei verbesserst du deine Fitness! </a:t>
            </a:r>
          </a:p>
          <a:p>
            <a:pPr marL="0" indent="0">
              <a:spcAft>
                <a:spcPts val="1000"/>
              </a:spcAft>
              <a:buNone/>
            </a:pPr>
            <a:endParaRPr lang="de-CH" sz="4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CH" sz="600" dirty="0"/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371A4558-3320-4828-ACDD-C6E34C9DF9AA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21" r="14032" b="4"/>
          <a:stretch/>
        </p:blipFill>
        <p:spPr>
          <a:xfrm>
            <a:off x="5714207" y="361702"/>
            <a:ext cx="1691640" cy="1691640"/>
          </a:xfrm>
          <a:custGeom>
            <a:avLst/>
            <a:gdLst/>
            <a:ahLst/>
            <a:cxnLst/>
            <a:rect l="l" t="t" r="r" b="b"/>
            <a:pathLst>
              <a:path w="1956816" h="1956816">
                <a:moveTo>
                  <a:pt x="978408" y="0"/>
                </a:moveTo>
                <a:cubicBezTo>
                  <a:pt x="1518768" y="0"/>
                  <a:pt x="1956816" y="438048"/>
                  <a:pt x="1956816" y="978408"/>
                </a:cubicBezTo>
                <a:cubicBezTo>
                  <a:pt x="1956816" y="1518768"/>
                  <a:pt x="1518768" y="1956816"/>
                  <a:pt x="978408" y="1956816"/>
                </a:cubicBezTo>
                <a:cubicBezTo>
                  <a:pt x="438048" y="1956816"/>
                  <a:pt x="0" y="1518768"/>
                  <a:pt x="0" y="978408"/>
                </a:cubicBezTo>
                <a:cubicBezTo>
                  <a:pt x="0" y="438048"/>
                  <a:pt x="438048" y="0"/>
                  <a:pt x="978408" y="0"/>
                </a:cubicBezTo>
                <a:close/>
              </a:path>
            </a:pathLst>
          </a:cu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28D427A1-6E62-4208-AA6C-957749C7E10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67" r="13733"/>
          <a:stretch/>
        </p:blipFill>
        <p:spPr>
          <a:xfrm>
            <a:off x="6519810" y="2641505"/>
            <a:ext cx="2743200" cy="2743200"/>
          </a:xfrm>
          <a:custGeom>
            <a:avLst/>
            <a:gdLst/>
            <a:ahLst/>
            <a:cxnLst/>
            <a:rect l="l" t="t" r="r" b="b"/>
            <a:pathLst>
              <a:path w="2834640" h="2834640">
                <a:moveTo>
                  <a:pt x="1417320" y="0"/>
                </a:moveTo>
                <a:cubicBezTo>
                  <a:pt x="2200084" y="0"/>
                  <a:pt x="2834640" y="634556"/>
                  <a:pt x="2834640" y="1417320"/>
                </a:cubicBezTo>
                <a:cubicBezTo>
                  <a:pt x="2834640" y="2200084"/>
                  <a:pt x="2200084" y="2834640"/>
                  <a:pt x="1417320" y="2834640"/>
                </a:cubicBezTo>
                <a:cubicBezTo>
                  <a:pt x="634556" y="2834640"/>
                  <a:pt x="0" y="2200084"/>
                  <a:pt x="0" y="1417320"/>
                </a:cubicBezTo>
                <a:cubicBezTo>
                  <a:pt x="0" y="634556"/>
                  <a:pt x="634556" y="0"/>
                  <a:pt x="1417320" y="0"/>
                </a:cubicBezTo>
                <a:close/>
              </a:path>
            </a:pathLst>
          </a:cu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F355DD7D-1016-46FE-A175-5E1E79865BF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99" r="665" b="4"/>
          <a:stretch/>
        </p:blipFill>
        <p:spPr>
          <a:xfrm>
            <a:off x="8278624" y="2"/>
            <a:ext cx="3913376" cy="3281569"/>
          </a:xfrm>
          <a:custGeom>
            <a:avLst/>
            <a:gdLst/>
            <a:ahLst/>
            <a:cxnLst/>
            <a:rect l="l" t="t" r="r" b="b"/>
            <a:pathLst>
              <a:path w="3913376" h="3281569">
                <a:moveTo>
                  <a:pt x="267865" y="0"/>
                </a:moveTo>
                <a:lnTo>
                  <a:pt x="3913376" y="0"/>
                </a:lnTo>
                <a:lnTo>
                  <a:pt x="3913376" y="2499938"/>
                </a:lnTo>
                <a:lnTo>
                  <a:pt x="3794714" y="2630499"/>
                </a:lnTo>
                <a:cubicBezTo>
                  <a:pt x="3392450" y="3032763"/>
                  <a:pt x="2836727" y="3281569"/>
                  <a:pt x="2222892" y="3281569"/>
                </a:cubicBezTo>
                <a:cubicBezTo>
                  <a:pt x="995223" y="3281569"/>
                  <a:pt x="0" y="2286346"/>
                  <a:pt x="0" y="1058677"/>
                </a:cubicBezTo>
                <a:cubicBezTo>
                  <a:pt x="0" y="751760"/>
                  <a:pt x="62202" y="459370"/>
                  <a:pt x="174686" y="193427"/>
                </a:cubicBezTo>
                <a:close/>
              </a:path>
            </a:pathLst>
          </a:cu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17DC8CA7-8582-45BA-B089-8879EA513149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55" r="5" b="3243"/>
          <a:stretch/>
        </p:blipFill>
        <p:spPr bwMode="auto">
          <a:xfrm>
            <a:off x="1818614" y="4769536"/>
            <a:ext cx="3950208" cy="2088462"/>
          </a:xfrm>
          <a:custGeom>
            <a:avLst/>
            <a:gdLst/>
            <a:ahLst/>
            <a:cxnLst/>
            <a:rect l="l" t="t" r="r" b="b"/>
            <a:pathLst>
              <a:path w="3950208" h="2088462">
                <a:moveTo>
                  <a:pt x="1975104" y="0"/>
                </a:moveTo>
                <a:cubicBezTo>
                  <a:pt x="3065924" y="0"/>
                  <a:pt x="3950208" y="884284"/>
                  <a:pt x="3950208" y="1975104"/>
                </a:cubicBezTo>
                <a:lnTo>
                  <a:pt x="3944484" y="2088462"/>
                </a:lnTo>
                <a:lnTo>
                  <a:pt x="5724" y="2088462"/>
                </a:lnTo>
                <a:lnTo>
                  <a:pt x="0" y="1975104"/>
                </a:lnTo>
                <a:cubicBezTo>
                  <a:pt x="0" y="884284"/>
                  <a:pt x="884284" y="0"/>
                  <a:pt x="1975104" y="0"/>
                </a:cubicBezTo>
                <a:close/>
              </a:path>
            </a:pathLst>
          </a:cu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8B29C9ED-463E-4187-9E09-64329F74D15E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101" r="2" b="8865"/>
          <a:stretch/>
        </p:blipFill>
        <p:spPr bwMode="auto">
          <a:xfrm>
            <a:off x="9009416" y="4131546"/>
            <a:ext cx="3178912" cy="2726454"/>
          </a:xfrm>
          <a:custGeom>
            <a:avLst/>
            <a:gdLst/>
            <a:ahLst/>
            <a:cxnLst/>
            <a:rect l="l" t="t" r="r" b="b"/>
            <a:pathLst>
              <a:path w="3178912" h="2726454">
                <a:moveTo>
                  <a:pt x="1837818" y="0"/>
                </a:moveTo>
                <a:cubicBezTo>
                  <a:pt x="2345318" y="0"/>
                  <a:pt x="2804772" y="205705"/>
                  <a:pt x="3137352" y="538285"/>
                </a:cubicBezTo>
                <a:lnTo>
                  <a:pt x="3178912" y="584013"/>
                </a:lnTo>
                <a:lnTo>
                  <a:pt x="3178912" y="2726454"/>
                </a:lnTo>
                <a:lnTo>
                  <a:pt x="229483" y="2726454"/>
                </a:lnTo>
                <a:lnTo>
                  <a:pt x="221815" y="2713832"/>
                </a:lnTo>
                <a:cubicBezTo>
                  <a:pt x="80353" y="2453425"/>
                  <a:pt x="0" y="2155005"/>
                  <a:pt x="0" y="1837818"/>
                </a:cubicBezTo>
                <a:cubicBezTo>
                  <a:pt x="0" y="822819"/>
                  <a:pt x="822819" y="0"/>
                  <a:pt x="1837818" y="0"/>
                </a:cubicBezTo>
                <a:close/>
              </a:path>
            </a:pathLst>
          </a:cu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95673E5F-25DD-E533-AD2E-E0C998C7C14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9708" y="6137517"/>
            <a:ext cx="3032278" cy="717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1045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</Words>
  <Application>Microsoft Office PowerPoint</Application>
  <PresentationFormat>Breitbild</PresentationFormat>
  <Paragraphs>12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Comic Sans MS</vt:lpstr>
      <vt:lpstr>Office</vt:lpstr>
      <vt:lpstr>Wir garantieren Spass und Fitness!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marcel wyss</dc:creator>
  <cp:lastModifiedBy>Hanspeter Mühlemann</cp:lastModifiedBy>
  <cp:revision>12</cp:revision>
  <cp:lastPrinted>2025-06-25T15:13:45Z</cp:lastPrinted>
  <dcterms:created xsi:type="dcterms:W3CDTF">2022-07-11T09:23:21Z</dcterms:created>
  <dcterms:modified xsi:type="dcterms:W3CDTF">2026-08-06T12:57:12Z</dcterms:modified>
</cp:coreProperties>
</file>